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483" autoAdjust="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E25DB56-6E35-4FC2-B6BC-BFD6CD3BCD49}" type="datetimeFigureOut">
              <a:rPr lang="ru-RU" smtClean="0"/>
              <a:pPr/>
              <a:t>28.11.2024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D6F9B51-EF83-4EA2-89B2-961EFB17FE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5DB56-6E35-4FC2-B6BC-BFD6CD3BCD49}" type="datetimeFigureOut">
              <a:rPr lang="ru-RU" smtClean="0"/>
              <a:pPr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F9B51-EF83-4EA2-89B2-961EFB17FE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5DB56-6E35-4FC2-B6BC-BFD6CD3BCD49}" type="datetimeFigureOut">
              <a:rPr lang="ru-RU" smtClean="0"/>
              <a:pPr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F9B51-EF83-4EA2-89B2-961EFB17FE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5DB56-6E35-4FC2-B6BC-BFD6CD3BCD49}" type="datetimeFigureOut">
              <a:rPr lang="ru-RU" smtClean="0"/>
              <a:pPr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F9B51-EF83-4EA2-89B2-961EFB17FE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5DB56-6E35-4FC2-B6BC-BFD6CD3BCD49}" type="datetimeFigureOut">
              <a:rPr lang="ru-RU" smtClean="0"/>
              <a:pPr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F9B51-EF83-4EA2-89B2-961EFB17FE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5DB56-6E35-4FC2-B6BC-BFD6CD3BCD49}" type="datetimeFigureOut">
              <a:rPr lang="ru-RU" smtClean="0"/>
              <a:pPr/>
              <a:t>28.11.2024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F9B51-EF83-4EA2-89B2-961EFB17FE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5DB56-6E35-4FC2-B6BC-BFD6CD3BCD49}" type="datetimeFigureOut">
              <a:rPr lang="ru-RU" smtClean="0"/>
              <a:pPr/>
              <a:t>28.11.2024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F9B51-EF83-4EA2-89B2-961EFB17FE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5DB56-6E35-4FC2-B6BC-BFD6CD3BCD49}" type="datetimeFigureOut">
              <a:rPr lang="ru-RU" smtClean="0"/>
              <a:pPr/>
              <a:t>28.11.2024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F9B51-EF83-4EA2-89B2-961EFB17FE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5DB56-6E35-4FC2-B6BC-BFD6CD3BCD49}" type="datetimeFigureOut">
              <a:rPr lang="ru-RU" smtClean="0"/>
              <a:pPr/>
              <a:t>28.11.2024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F9B51-EF83-4EA2-89B2-961EFB17FE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DE25DB56-6E35-4FC2-B6BC-BFD6CD3BCD49}" type="datetimeFigureOut">
              <a:rPr lang="ru-RU" smtClean="0"/>
              <a:pPr/>
              <a:t>28.11.2024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F9B51-EF83-4EA2-89B2-961EFB17FE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E25DB56-6E35-4FC2-B6BC-BFD6CD3BCD49}" type="datetimeFigureOut">
              <a:rPr lang="ru-RU" smtClean="0"/>
              <a:pPr/>
              <a:t>28.11.2024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D6F9B51-EF83-4EA2-89B2-961EFB17FE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E25DB56-6E35-4FC2-B6BC-BFD6CD3BCD49}" type="datetimeFigureOut">
              <a:rPr lang="ru-RU" smtClean="0"/>
              <a:pPr/>
              <a:t>28.11.2024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D6F9B51-EF83-4EA2-89B2-961EFB17FEC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lk.iro61.ru/monitoring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0549" y="3212976"/>
            <a:ext cx="6400800" cy="17526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«Паспортизация школьных музеев </a:t>
            </a:r>
          </a:p>
          <a:p>
            <a:pPr algn="ctr"/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ведение регионального реестра </a:t>
            </a:r>
          </a:p>
          <a:p>
            <a:pPr algn="ctr"/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Ростовской области»</a:t>
            </a:r>
          </a:p>
        </p:txBody>
      </p:sp>
      <p:pic>
        <p:nvPicPr>
          <p:cNvPr id="1026" name="Picture 2" descr="C:\Users\User\Downloads\Ресурс-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838112"/>
            <a:ext cx="2740224" cy="638736"/>
          </a:xfrm>
          <a:prstGeom prst="rect">
            <a:avLst/>
          </a:prstGeom>
          <a:noFill/>
        </p:spPr>
      </p:pic>
      <p:pic>
        <p:nvPicPr>
          <p:cNvPr id="1027" name="Picture 3" descr="C:\Users\User\Downloads\нацпроект+рмц цветные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412" y="693614"/>
            <a:ext cx="2171364" cy="969958"/>
          </a:xfrm>
          <a:prstGeom prst="rect">
            <a:avLst/>
          </a:prstGeom>
          <a:noFill/>
        </p:spPr>
      </p:pic>
      <p:pic>
        <p:nvPicPr>
          <p:cNvPr id="1028" name="Picture 4" descr="C:\Users\User\Downloads\glavnay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615816"/>
            <a:ext cx="983501" cy="1017416"/>
          </a:xfrm>
          <a:prstGeom prst="rect">
            <a:avLst/>
          </a:prstGeom>
          <a:noFill/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3310170-C5F7-4F99-9DED-633AAAAEC0DB}"/>
              </a:ext>
            </a:extLst>
          </p:cNvPr>
          <p:cNvSpPr/>
          <p:nvPr/>
        </p:nvSpPr>
        <p:spPr>
          <a:xfrm>
            <a:off x="883857" y="2092880"/>
            <a:ext cx="75741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Государственное автономное учреждение </a:t>
            </a:r>
            <a:br>
              <a:rPr lang="ru-RU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дополнительного профессионального образования Ростовской области </a:t>
            </a:r>
            <a:br>
              <a:rPr lang="ru-RU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«Институт развития образования»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571744"/>
            <a:ext cx="6715172" cy="857256"/>
          </a:xfrm>
        </p:spPr>
        <p:txBody>
          <a:bodyPr>
            <a:noAutofit/>
          </a:bodyPr>
          <a:lstStyle/>
          <a:p>
            <a:r>
              <a:rPr lang="ru-RU" sz="48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907704" y="2277807"/>
            <a:ext cx="6758006" cy="3159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8001024" y="2857496"/>
            <a:ext cx="714380" cy="142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6F40336-5905-434C-9CCA-F939E34FEFA5}"/>
              </a:ext>
            </a:extLst>
          </p:cNvPr>
          <p:cNvSpPr/>
          <p:nvPr/>
        </p:nvSpPr>
        <p:spPr>
          <a:xfrm>
            <a:off x="539552" y="836712"/>
            <a:ext cx="6372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Платформа, на которой ранее располагался федеральный реестр школьных музеев 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</a:t>
            </a:r>
            <a:r>
              <a:rPr lang="ru-RU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юныйтурист.рф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b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пока доступна, но не поддерживается</a:t>
            </a:r>
            <a:endParaRPr lang="ru-RU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91264" cy="882336"/>
          </a:xfrm>
          <a:noFill/>
          <a:ln>
            <a:noFill/>
          </a:ln>
        </p:spPr>
        <p:txBody>
          <a:bodyPr>
            <a:normAutofit fontScale="90000"/>
          </a:bodyPr>
          <a:lstStyle/>
          <a:p>
            <a:pPr>
              <a:buFont typeface="Arial" pitchFamily="34" charset="0"/>
              <a:buChar char="•"/>
            </a:pPr>
            <a:br>
              <a:rPr lang="ru-RU" sz="1600" dirty="0"/>
            </a:br>
            <a:br>
              <a:rPr lang="ru-RU" sz="1600" dirty="0"/>
            </a:br>
            <a:r>
              <a:rPr lang="ru-RU" sz="1600" dirty="0"/>
              <a:t> </a:t>
            </a:r>
            <a:br>
              <a:rPr lang="ru-RU" sz="1600" dirty="0"/>
            </a:br>
            <a:br>
              <a:rPr lang="ru-RU" sz="1600" dirty="0"/>
            </a:br>
            <a:r>
              <a:rPr lang="ru-RU" sz="1600" dirty="0">
                <a:latin typeface="Arial Black" panose="020B0A04020102020204" pitchFamily="34" charset="0"/>
              </a:rPr>
              <a:t> </a:t>
            </a:r>
            <a:br>
              <a:rPr lang="ru-RU" sz="1600" dirty="0">
                <a:latin typeface="Arial Black" panose="020B0A04020102020204" pitchFamily="34" charset="0"/>
              </a:rPr>
            </a:br>
            <a:r>
              <a:rPr lang="ru-RU" sz="1600" dirty="0">
                <a:latin typeface="Arial Black" panose="020B0A04020102020204" pitchFamily="34" charset="0"/>
              </a:rPr>
              <a:t> </a:t>
            </a:r>
            <a:br>
              <a:rPr lang="ru-RU" sz="1600" dirty="0">
                <a:solidFill>
                  <a:srgbClr val="FF0000"/>
                </a:solidFill>
              </a:rPr>
            </a:br>
            <a:br>
              <a:rPr lang="ru-RU" sz="1600" dirty="0">
                <a:solidFill>
                  <a:srgbClr val="FF0000"/>
                </a:solidFill>
              </a:rPr>
            </a:br>
            <a:br>
              <a:rPr lang="ru-RU" sz="1600" dirty="0"/>
            </a:br>
            <a:br>
              <a:rPr lang="ru-RU" sz="1600" dirty="0"/>
            </a:br>
            <a:br>
              <a:rPr lang="ru-RU" sz="1600" dirty="0"/>
            </a:br>
            <a:endParaRPr lang="ru-RU" sz="1600" dirty="0"/>
          </a:p>
        </p:txBody>
      </p:sp>
      <p:pic>
        <p:nvPicPr>
          <p:cNvPr id="1027" name="Picture 3" descr="C:\Users\User\Desktop\музей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5" y="1119228"/>
            <a:ext cx="6967719" cy="1523954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2051720" y="5106291"/>
            <a:ext cx="678661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том числе: 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Положение о паспортизации школьных музеев 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ссылка на региональный реестр 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запись данного </a:t>
            </a:r>
            <a:r>
              <a:rPr lang="ru-RU" sz="1600" dirty="0" err="1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вебинара</a:t>
            </a:r>
            <a:endParaRPr lang="ru-RU" sz="16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Users\User\Desktop\шк муз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058" y="3714752"/>
            <a:ext cx="8411049" cy="1285884"/>
          </a:xfrm>
          <a:prstGeom prst="rect">
            <a:avLst/>
          </a:prstGeom>
          <a:noFill/>
        </p:spPr>
      </p:pic>
      <p:cxnSp>
        <p:nvCxnSpPr>
          <p:cNvPr id="17" name="Shape 16"/>
          <p:cNvCxnSpPr/>
          <p:nvPr/>
        </p:nvCxnSpPr>
        <p:spPr>
          <a:xfrm rot="16200000" flipH="1">
            <a:off x="6215075" y="1857365"/>
            <a:ext cx="2714644" cy="2143142"/>
          </a:xfrm>
          <a:prstGeom prst="curvedConnector3">
            <a:avLst>
              <a:gd name="adj1" fmla="val 50000"/>
            </a:avLst>
          </a:prstGeom>
          <a:ln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BD448B9-4255-4923-8230-063DC519F5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8289" y="857236"/>
            <a:ext cx="1203612" cy="1203612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A6D5B7C-272E-4D2E-98DA-4143C6AB0E0D}"/>
              </a:ext>
            </a:extLst>
          </p:cNvPr>
          <p:cNvSpPr/>
          <p:nvPr/>
        </p:nvSpPr>
        <p:spPr>
          <a:xfrm>
            <a:off x="323528" y="244929"/>
            <a:ext cx="6552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Актуальная информация 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школьным музеям Ростовской области расположена на сайте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https://www.rmc61.ru/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2594DB3-567D-4BFB-A50A-FCCA79AA4739}"/>
              </a:ext>
            </a:extLst>
          </p:cNvPr>
          <p:cNvSpPr/>
          <p:nvPr/>
        </p:nvSpPr>
        <p:spPr>
          <a:xfrm>
            <a:off x="500032" y="3132430"/>
            <a:ext cx="38195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разделе «реестр школьных музеев»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24204"/>
            <a:ext cx="8229600" cy="2304862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 образовательные организации Ростовской области должны заполнить форму 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73 «Региональный реестр школьных музеев»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личном кабинете образовательной организации на сайте ГАУ ДПО РО ИРО 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https://lk.iro61.ru/monitoring/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2050" name="Picture 2" descr="C:\Users\User\Desktop\монитоинг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928430"/>
            <a:ext cx="8324866" cy="1929462"/>
          </a:xfrm>
          <a:prstGeom prst="rect">
            <a:avLst/>
          </a:prstGeom>
          <a:noFill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8885B2B-F4B6-4247-8684-F8E494A557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80162"/>
            <a:ext cx="1268760" cy="126876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63B33EC-9DC2-42C0-9985-F1E09A0A360A}"/>
              </a:ext>
            </a:extLst>
          </p:cNvPr>
          <p:cNvSpPr/>
          <p:nvPr/>
        </p:nvSpPr>
        <p:spPr>
          <a:xfrm>
            <a:off x="603600" y="248593"/>
            <a:ext cx="84604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реестр </a:t>
            </a:r>
          </a:p>
          <a:p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школьных музеев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3233556"/>
          </a:xfrm>
        </p:spPr>
        <p:txBody>
          <a:bodyPr/>
          <a:lstStyle/>
          <a:p>
            <a:r>
              <a:rPr lang="ru-RU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размещения необходимой информации в личном кабинете, в том числе после прикрепления акта обследования музея муниципальной комиссией, образовательная организация направляет письмо (приложение 5) на адрес 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schoolmuzey61@yandex.ru</a:t>
            </a:r>
            <a:endParaRPr lang="ru-RU" sz="32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8704" y="274638"/>
            <a:ext cx="7901014" cy="1082660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chemeClr val="accent4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Паспортизация школьного музея</a:t>
            </a:r>
          </a:p>
        </p:txBody>
      </p:sp>
      <p:pic>
        <p:nvPicPr>
          <p:cNvPr id="3074" name="Picture 2" descr="C:\Users\User\Desktop\1679630704_emai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6446" y="4714884"/>
            <a:ext cx="2667019" cy="2000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2021101010531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2" y="328683"/>
            <a:ext cx="4625474" cy="1742995"/>
          </a:xfrm>
          <a:prstGeom prst="rect">
            <a:avLst/>
          </a:prstGeom>
          <a:noFill/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6EF2175-26C8-478A-87B3-839C82A957D4}"/>
              </a:ext>
            </a:extLst>
          </p:cNvPr>
          <p:cNvSpPr/>
          <p:nvPr/>
        </p:nvSpPr>
        <p:spPr>
          <a:xfrm>
            <a:off x="1475656" y="2348880"/>
            <a:ext cx="70385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Школьные музеи, </a:t>
            </a:r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уже прошедшие </a:t>
            </a:r>
            <a:r>
              <a:rPr lang="ru-RU" sz="36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паспортизацию и получившие соответствующее свидетельство, </a:t>
            </a:r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повторно</a:t>
            </a:r>
            <a:r>
              <a:rPr lang="ru-RU" sz="36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паспортизацию </a:t>
            </a:r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проходят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32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После размещения необходимой информации в личном кабинете образовательная организация направляет письмо (приложение 5) на адрес: 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schoolmuzey61@yandex.ru</a:t>
            </a:r>
            <a:endParaRPr lang="ru-RU" sz="32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User\Desktop\1679630704_emai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5000636"/>
            <a:ext cx="2000264" cy="1500198"/>
          </a:xfrm>
          <a:prstGeom prst="rect">
            <a:avLst/>
          </a:prstGeom>
          <a:noFill/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C3EEDBD-F99D-456D-8E6D-0314281AE890}"/>
              </a:ext>
            </a:extLst>
          </p:cNvPr>
          <p:cNvSpPr/>
          <p:nvPr/>
        </p:nvSpPr>
        <p:spPr>
          <a:xfrm>
            <a:off x="683568" y="664619"/>
            <a:ext cx="65236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Сертификат музейного уголка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857232"/>
            <a:ext cx="7758138" cy="2786082"/>
          </a:xfrm>
        </p:spPr>
        <p:txBody>
          <a:bodyPr>
            <a:normAutofit lnSpcReduction="10000"/>
          </a:bodyPr>
          <a:lstStyle/>
          <a:p>
            <a:r>
              <a:rPr lang="ru-RU" sz="32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Свидетельства о паспортизации                  и сертификаты музейных уголков будут высылаться на электронную почту, указанную в форме 73. </a:t>
            </a:r>
          </a:p>
          <a:p>
            <a:r>
              <a:rPr lang="ru-RU" sz="32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Рассылка будет осуществляться раз в две недели.</a:t>
            </a:r>
          </a:p>
        </p:txBody>
      </p:sp>
      <p:pic>
        <p:nvPicPr>
          <p:cNvPr id="5122" name="Picture 2" descr="C:\Users\User\Desktop\tkrp3psnor6kz6rc1rwbboha6d0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7620" y="3643314"/>
            <a:ext cx="3933831" cy="2429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2928" y="2256208"/>
            <a:ext cx="8229600" cy="2233424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Заполнение  регионального реестра, получение свидетельства   о паспортизации или сертификата музейного уголка не заменяет необходимости вносить данные в анкету на включение в федеральный реестр музеев образовательных организаций </a:t>
            </a:r>
          </a:p>
          <a:p>
            <a:pPr>
              <a:buNone/>
            </a:pP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на сайте ВЦХТ по ссылке:</a:t>
            </a:r>
          </a:p>
          <a:p>
            <a:pPr algn="ctr">
              <a:buNone/>
            </a:pP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https://forms.yandex.ru/cloud/6616bf5443f74f1801d87267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endParaRPr lang="ru-RU" sz="32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User\Desktop\1265464683053bcdfd87dc41ce72d1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174" y="247489"/>
            <a:ext cx="1928826" cy="1928826"/>
          </a:xfrm>
          <a:prstGeom prst="rect">
            <a:avLst/>
          </a:prstGeom>
          <a:noFill/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73B4311-A7BA-4AA1-9B8F-C7B7CA677B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4618863"/>
            <a:ext cx="1576192" cy="1576192"/>
          </a:xfrm>
          <a:prstGeom prst="rect">
            <a:avLst/>
          </a:prstGeom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1090D137-BD12-458B-B25F-3227B6BA786D}"/>
              </a:ext>
            </a:extLst>
          </p:cNvPr>
          <p:cNvSpPr/>
          <p:nvPr/>
        </p:nvSpPr>
        <p:spPr>
          <a:xfrm>
            <a:off x="506988" y="764704"/>
            <a:ext cx="79014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Внесение музейного формирования </a:t>
            </a:r>
            <a:br>
              <a:rPr lang="ru-RU" sz="32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федеральный реестр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294</TotalTime>
  <Words>306</Words>
  <Application>Microsoft Office PowerPoint</Application>
  <PresentationFormat>Экран (4:3)</PresentationFormat>
  <Paragraphs>30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9" baseType="lpstr">
      <vt:lpstr>Arial</vt:lpstr>
      <vt:lpstr>Arial Black</vt:lpstr>
      <vt:lpstr>Lucida Sans Unicode</vt:lpstr>
      <vt:lpstr>Times New Roman</vt:lpstr>
      <vt:lpstr>Verdana</vt:lpstr>
      <vt:lpstr>Wingdings</vt:lpstr>
      <vt:lpstr>Wingdings 2</vt:lpstr>
      <vt:lpstr>Wingdings 3</vt:lpstr>
      <vt:lpstr>Открытая</vt:lpstr>
      <vt:lpstr>Презентация PowerPoint</vt:lpstr>
      <vt:lpstr>Презентация PowerPoint</vt:lpstr>
      <vt:lpstr>             </vt:lpstr>
      <vt:lpstr>Презентация PowerPoint</vt:lpstr>
      <vt:lpstr>Паспортизация школьного музея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Государственное автономное учреждение дополнительного профессионального образования Ростовской области «Институт развития образования»</dc:title>
  <dc:creator>User</dc:creator>
  <cp:lastModifiedBy>Sotrudnik</cp:lastModifiedBy>
  <cp:revision>28</cp:revision>
  <dcterms:created xsi:type="dcterms:W3CDTF">2024-11-27T09:47:37Z</dcterms:created>
  <dcterms:modified xsi:type="dcterms:W3CDTF">2024-11-28T08:23:45Z</dcterms:modified>
</cp:coreProperties>
</file>